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6" r:id="rId2"/>
    <p:sldId id="257" r:id="rId3"/>
    <p:sldId id="260" r:id="rId4"/>
    <p:sldId id="261" r:id="rId5"/>
    <p:sldId id="262" r:id="rId6"/>
    <p:sldId id="271" r:id="rId7"/>
    <p:sldId id="258" r:id="rId8"/>
    <p:sldId id="259" r:id="rId9"/>
    <p:sldId id="274" r:id="rId10"/>
    <p:sldId id="263" r:id="rId11"/>
    <p:sldId id="266" r:id="rId12"/>
    <p:sldId id="264" r:id="rId13"/>
    <p:sldId id="265" r:id="rId14"/>
    <p:sldId id="267" r:id="rId15"/>
    <p:sldId id="272" r:id="rId16"/>
    <p:sldId id="273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1E5997-1F50-4B5D-8424-C40496ACD2E9}" v="3" dt="2022-10-01T21:02:08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1472" autoAdjust="0"/>
  </p:normalViewPr>
  <p:slideViewPr>
    <p:cSldViewPr snapToGrid="0">
      <p:cViewPr>
        <p:scale>
          <a:sx n="75" d="100"/>
          <a:sy n="75" d="100"/>
        </p:scale>
        <p:origin x="60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ter, Nathan" userId="5d95b0e6-554f-4355-baf7-eea6f50959ff" providerId="ADAL" clId="{221E5997-1F50-4B5D-8424-C40496ACD2E9}"/>
    <pc:docChg chg="custSel addSld modSld sldOrd">
      <pc:chgData name="Carter, Nathan" userId="5d95b0e6-554f-4355-baf7-eea6f50959ff" providerId="ADAL" clId="{221E5997-1F50-4B5D-8424-C40496ACD2E9}" dt="2022-10-01T21:06:18.552" v="3260" actId="1076"/>
      <pc:docMkLst>
        <pc:docMk/>
      </pc:docMkLst>
      <pc:sldChg chg="modSp mod">
        <pc:chgData name="Carter, Nathan" userId="5d95b0e6-554f-4355-baf7-eea6f50959ff" providerId="ADAL" clId="{221E5997-1F50-4B5D-8424-C40496ACD2E9}" dt="2022-10-01T20:58:47.103" v="2489" actId="20577"/>
        <pc:sldMkLst>
          <pc:docMk/>
          <pc:sldMk cId="2709651305" sldId="257"/>
        </pc:sldMkLst>
        <pc:spChg chg="mod">
          <ac:chgData name="Carter, Nathan" userId="5d95b0e6-554f-4355-baf7-eea6f50959ff" providerId="ADAL" clId="{221E5997-1F50-4B5D-8424-C40496ACD2E9}" dt="2022-10-01T20:58:47.103" v="2489" actId="20577"/>
          <ac:spMkLst>
            <pc:docMk/>
            <pc:sldMk cId="2709651305" sldId="257"/>
            <ac:spMk id="3" creationId="{9CE39B6F-75C4-D4EF-06AA-046C54F8EBD3}"/>
          </ac:spMkLst>
        </pc:spChg>
      </pc:sldChg>
      <pc:sldChg chg="delSp mod modNotesTx">
        <pc:chgData name="Carter, Nathan" userId="5d95b0e6-554f-4355-baf7-eea6f50959ff" providerId="ADAL" clId="{221E5997-1F50-4B5D-8424-C40496ACD2E9}" dt="2022-10-01T21:01:35.575" v="3074" actId="6549"/>
        <pc:sldMkLst>
          <pc:docMk/>
          <pc:sldMk cId="879488702" sldId="258"/>
        </pc:sldMkLst>
        <pc:spChg chg="del">
          <ac:chgData name="Carter, Nathan" userId="5d95b0e6-554f-4355-baf7-eea6f50959ff" providerId="ADAL" clId="{221E5997-1F50-4B5D-8424-C40496ACD2E9}" dt="2022-10-01T20:43:44.398" v="1725" actId="478"/>
          <ac:spMkLst>
            <pc:docMk/>
            <pc:sldMk cId="879488702" sldId="258"/>
            <ac:spMk id="6" creationId="{A5D56648-A9DA-0A25-5E20-811864788CB6}"/>
          </ac:spMkLst>
        </pc:spChg>
      </pc:sldChg>
      <pc:sldChg chg="delSp mod modNotesTx">
        <pc:chgData name="Carter, Nathan" userId="5d95b0e6-554f-4355-baf7-eea6f50959ff" providerId="ADAL" clId="{221E5997-1F50-4B5D-8424-C40496ACD2E9}" dt="2022-10-01T21:01:56.703" v="3172" actId="20577"/>
        <pc:sldMkLst>
          <pc:docMk/>
          <pc:sldMk cId="2329959428" sldId="259"/>
        </pc:sldMkLst>
        <pc:spChg chg="del">
          <ac:chgData name="Carter, Nathan" userId="5d95b0e6-554f-4355-baf7-eea6f50959ff" providerId="ADAL" clId="{221E5997-1F50-4B5D-8424-C40496ACD2E9}" dt="2022-10-01T20:43:46.702" v="1726" actId="478"/>
          <ac:spMkLst>
            <pc:docMk/>
            <pc:sldMk cId="2329959428" sldId="259"/>
            <ac:spMk id="6" creationId="{A5D56648-A9DA-0A25-5E20-811864788CB6}"/>
          </ac:spMkLst>
        </pc:spChg>
      </pc:sldChg>
      <pc:sldChg chg="addSp modSp mod modNotesTx">
        <pc:chgData name="Carter, Nathan" userId="5d95b0e6-554f-4355-baf7-eea6f50959ff" providerId="ADAL" clId="{221E5997-1F50-4B5D-8424-C40496ACD2E9}" dt="2022-10-01T20:45:47.119" v="2053" actId="20577"/>
        <pc:sldMkLst>
          <pc:docMk/>
          <pc:sldMk cId="1725826988" sldId="260"/>
        </pc:sldMkLst>
        <pc:spChg chg="mod">
          <ac:chgData name="Carter, Nathan" userId="5d95b0e6-554f-4355-baf7-eea6f50959ff" providerId="ADAL" clId="{221E5997-1F50-4B5D-8424-C40496ACD2E9}" dt="2022-10-01T20:40:01.092" v="1687" actId="6549"/>
          <ac:spMkLst>
            <pc:docMk/>
            <pc:sldMk cId="1725826988" sldId="260"/>
            <ac:spMk id="3" creationId="{99DBD077-E66F-C85D-A75D-AA2AF1D5288B}"/>
          </ac:spMkLst>
        </pc:spChg>
        <pc:picChg chg="add mod">
          <ac:chgData name="Carter, Nathan" userId="5d95b0e6-554f-4355-baf7-eea6f50959ff" providerId="ADAL" clId="{221E5997-1F50-4B5D-8424-C40496ACD2E9}" dt="2022-10-01T20:39:25.401" v="1686" actId="14100"/>
          <ac:picMkLst>
            <pc:docMk/>
            <pc:sldMk cId="1725826988" sldId="260"/>
            <ac:picMk id="6" creationId="{3A2EF50C-A41F-229C-9010-764846FEA1E7}"/>
          </ac:picMkLst>
        </pc:picChg>
        <pc:picChg chg="add mod">
          <ac:chgData name="Carter, Nathan" userId="5d95b0e6-554f-4355-baf7-eea6f50959ff" providerId="ADAL" clId="{221E5997-1F50-4B5D-8424-C40496ACD2E9}" dt="2022-10-01T20:40:12.431" v="1692" actId="1076"/>
          <ac:picMkLst>
            <pc:docMk/>
            <pc:sldMk cId="1725826988" sldId="260"/>
            <ac:picMk id="8" creationId="{8C592AE0-25CE-C9FE-84C3-A2DB02733B1B}"/>
          </ac:picMkLst>
        </pc:picChg>
      </pc:sldChg>
      <pc:sldChg chg="addSp delSp modSp mod modNotesTx">
        <pc:chgData name="Carter, Nathan" userId="5d95b0e6-554f-4355-baf7-eea6f50959ff" providerId="ADAL" clId="{221E5997-1F50-4B5D-8424-C40496ACD2E9}" dt="2022-10-01T20:59:09.375" v="2507" actId="20577"/>
        <pc:sldMkLst>
          <pc:docMk/>
          <pc:sldMk cId="1344066746" sldId="261"/>
        </pc:sldMkLst>
        <pc:spChg chg="mod">
          <ac:chgData name="Carter, Nathan" userId="5d95b0e6-554f-4355-baf7-eea6f50959ff" providerId="ADAL" clId="{221E5997-1F50-4B5D-8424-C40496ACD2E9}" dt="2022-10-01T20:59:09.375" v="2507" actId="20577"/>
          <ac:spMkLst>
            <pc:docMk/>
            <pc:sldMk cId="1344066746" sldId="261"/>
            <ac:spMk id="2" creationId="{6BBA984B-13AB-529A-C103-0FFF28C89D40}"/>
          </ac:spMkLst>
        </pc:spChg>
        <pc:spChg chg="mod">
          <ac:chgData name="Carter, Nathan" userId="5d95b0e6-554f-4355-baf7-eea6f50959ff" providerId="ADAL" clId="{221E5997-1F50-4B5D-8424-C40496ACD2E9}" dt="2022-10-01T20:42:58.055" v="1712" actId="1038"/>
          <ac:spMkLst>
            <pc:docMk/>
            <pc:sldMk cId="1344066746" sldId="261"/>
            <ac:spMk id="3" creationId="{D588A40B-031F-09ED-3782-1609E5D363BA}"/>
          </ac:spMkLst>
        </pc:spChg>
        <pc:spChg chg="del">
          <ac:chgData name="Carter, Nathan" userId="5d95b0e6-554f-4355-baf7-eea6f50959ff" providerId="ADAL" clId="{221E5997-1F50-4B5D-8424-C40496ACD2E9}" dt="2022-10-01T20:41:23.508" v="1693" actId="478"/>
          <ac:spMkLst>
            <pc:docMk/>
            <pc:sldMk cId="1344066746" sldId="261"/>
            <ac:spMk id="4" creationId="{919E6FCD-D35E-0289-B43E-00E8DB902506}"/>
          </ac:spMkLst>
        </pc:spChg>
        <pc:spChg chg="mod">
          <ac:chgData name="Carter, Nathan" userId="5d95b0e6-554f-4355-baf7-eea6f50959ff" providerId="ADAL" clId="{221E5997-1F50-4B5D-8424-C40496ACD2E9}" dt="2022-10-01T20:42:58.055" v="1712" actId="1038"/>
          <ac:spMkLst>
            <pc:docMk/>
            <pc:sldMk cId="1344066746" sldId="261"/>
            <ac:spMk id="5" creationId="{3AEEB647-158D-723F-D927-FCD1526C33DC}"/>
          </ac:spMkLst>
        </pc:spChg>
        <pc:spChg chg="del">
          <ac:chgData name="Carter, Nathan" userId="5d95b0e6-554f-4355-baf7-eea6f50959ff" providerId="ADAL" clId="{221E5997-1F50-4B5D-8424-C40496ACD2E9}" dt="2022-10-01T20:42:18.586" v="1698" actId="478"/>
          <ac:spMkLst>
            <pc:docMk/>
            <pc:sldMk cId="1344066746" sldId="261"/>
            <ac:spMk id="6" creationId="{5D06AA6E-947B-85FD-B85D-FD6204A73841}"/>
          </ac:spMkLst>
        </pc:spChg>
        <pc:spChg chg="add del mod">
          <ac:chgData name="Carter, Nathan" userId="5d95b0e6-554f-4355-baf7-eea6f50959ff" providerId="ADAL" clId="{221E5997-1F50-4B5D-8424-C40496ACD2E9}" dt="2022-10-01T20:41:27.984" v="1694" actId="22"/>
          <ac:spMkLst>
            <pc:docMk/>
            <pc:sldMk cId="1344066746" sldId="261"/>
            <ac:spMk id="8" creationId="{E90D2C41-CE8A-B9B4-B582-A0D48D422F35}"/>
          </ac:spMkLst>
        </pc:spChg>
        <pc:spChg chg="add del mod">
          <ac:chgData name="Carter, Nathan" userId="5d95b0e6-554f-4355-baf7-eea6f50959ff" providerId="ADAL" clId="{221E5997-1F50-4B5D-8424-C40496ACD2E9}" dt="2022-10-01T20:42:20.847" v="1699" actId="22"/>
          <ac:spMkLst>
            <pc:docMk/>
            <pc:sldMk cId="1344066746" sldId="261"/>
            <ac:spMk id="12" creationId="{DAAB4464-3429-CE78-D229-2015BFA6C70C}"/>
          </ac:spMkLst>
        </pc:spChg>
        <pc:picChg chg="add mod ord">
          <ac:chgData name="Carter, Nathan" userId="5d95b0e6-554f-4355-baf7-eea6f50959ff" providerId="ADAL" clId="{221E5997-1F50-4B5D-8424-C40496ACD2E9}" dt="2022-10-01T20:42:58.055" v="1712" actId="1038"/>
          <ac:picMkLst>
            <pc:docMk/>
            <pc:sldMk cId="1344066746" sldId="261"/>
            <ac:picMk id="10" creationId="{690F315F-C5C8-7623-6514-E10FC72D21FC}"/>
          </ac:picMkLst>
        </pc:picChg>
        <pc:picChg chg="add mod ord">
          <ac:chgData name="Carter, Nathan" userId="5d95b0e6-554f-4355-baf7-eea6f50959ff" providerId="ADAL" clId="{221E5997-1F50-4B5D-8424-C40496ACD2E9}" dt="2022-10-01T20:42:58.055" v="1712" actId="1038"/>
          <ac:picMkLst>
            <pc:docMk/>
            <pc:sldMk cId="1344066746" sldId="261"/>
            <ac:picMk id="14" creationId="{BA98365B-D4CC-64A0-1CC4-7AA06F67DDF7}"/>
          </ac:picMkLst>
        </pc:picChg>
      </pc:sldChg>
      <pc:sldChg chg="modNotesTx">
        <pc:chgData name="Carter, Nathan" userId="5d95b0e6-554f-4355-baf7-eea6f50959ff" providerId="ADAL" clId="{221E5997-1F50-4B5D-8424-C40496ACD2E9}" dt="2022-10-01T21:00:16.551" v="2802" actId="20577"/>
        <pc:sldMkLst>
          <pc:docMk/>
          <pc:sldMk cId="1331076246" sldId="262"/>
        </pc:sldMkLst>
      </pc:sldChg>
      <pc:sldChg chg="modSp mod">
        <pc:chgData name="Carter, Nathan" userId="5d95b0e6-554f-4355-baf7-eea6f50959ff" providerId="ADAL" clId="{221E5997-1F50-4B5D-8424-C40496ACD2E9}" dt="2022-10-01T20:46:46.591" v="2279" actId="20577"/>
        <pc:sldMkLst>
          <pc:docMk/>
          <pc:sldMk cId="515107494" sldId="264"/>
        </pc:sldMkLst>
        <pc:spChg chg="mod">
          <ac:chgData name="Carter, Nathan" userId="5d95b0e6-554f-4355-baf7-eea6f50959ff" providerId="ADAL" clId="{221E5997-1F50-4B5D-8424-C40496ACD2E9}" dt="2022-10-01T20:46:46.591" v="2279" actId="20577"/>
          <ac:spMkLst>
            <pc:docMk/>
            <pc:sldMk cId="515107494" sldId="264"/>
            <ac:spMk id="2" creationId="{AD4034F0-0D6D-91D4-F53C-DCC048D93BF4}"/>
          </ac:spMkLst>
        </pc:spChg>
      </pc:sldChg>
      <pc:sldChg chg="addSp delSp modSp new mod modNotesTx">
        <pc:chgData name="Carter, Nathan" userId="5d95b0e6-554f-4355-baf7-eea6f50959ff" providerId="ADAL" clId="{221E5997-1F50-4B5D-8424-C40496ACD2E9}" dt="2022-10-01T20:18:20.815" v="397" actId="20577"/>
        <pc:sldMkLst>
          <pc:docMk/>
          <pc:sldMk cId="2119704647" sldId="268"/>
        </pc:sldMkLst>
        <pc:spChg chg="mod">
          <ac:chgData name="Carter, Nathan" userId="5d95b0e6-554f-4355-baf7-eea6f50959ff" providerId="ADAL" clId="{221E5997-1F50-4B5D-8424-C40496ACD2E9}" dt="2022-10-01T20:13:04.687" v="15" actId="14100"/>
          <ac:spMkLst>
            <pc:docMk/>
            <pc:sldMk cId="2119704647" sldId="268"/>
            <ac:spMk id="2" creationId="{097CDAB6-F592-34EA-FABB-A3AAB2F607FE}"/>
          </ac:spMkLst>
        </pc:spChg>
        <pc:spChg chg="add mod">
          <ac:chgData name="Carter, Nathan" userId="5d95b0e6-554f-4355-baf7-eea6f50959ff" providerId="ADAL" clId="{221E5997-1F50-4B5D-8424-C40496ACD2E9}" dt="2022-10-01T20:13:26.753" v="26" actId="20577"/>
          <ac:spMkLst>
            <pc:docMk/>
            <pc:sldMk cId="2119704647" sldId="268"/>
            <ac:spMk id="5" creationId="{DBE791B3-3473-5197-F0C7-7134EC33A69B}"/>
          </ac:spMkLst>
        </pc:spChg>
        <pc:picChg chg="add mod">
          <ac:chgData name="Carter, Nathan" userId="5d95b0e6-554f-4355-baf7-eea6f50959ff" providerId="ADAL" clId="{221E5997-1F50-4B5D-8424-C40496ACD2E9}" dt="2022-10-01T20:13:16.272" v="20" actId="1076"/>
          <ac:picMkLst>
            <pc:docMk/>
            <pc:sldMk cId="2119704647" sldId="268"/>
            <ac:picMk id="4" creationId="{270D7D00-A3E0-8224-A71F-6A303C881BE1}"/>
          </ac:picMkLst>
        </pc:picChg>
        <pc:picChg chg="add del mod">
          <ac:chgData name="Carter, Nathan" userId="5d95b0e6-554f-4355-baf7-eea6f50959ff" providerId="ADAL" clId="{221E5997-1F50-4B5D-8424-C40496ACD2E9}" dt="2022-10-01T20:16:50.421" v="36" actId="478"/>
          <ac:picMkLst>
            <pc:docMk/>
            <pc:sldMk cId="2119704647" sldId="268"/>
            <ac:picMk id="7" creationId="{DF717D10-AB69-4FA9-522D-0B41C8BDDB9B}"/>
          </ac:picMkLst>
        </pc:picChg>
        <pc:picChg chg="add mod">
          <ac:chgData name="Carter, Nathan" userId="5d95b0e6-554f-4355-baf7-eea6f50959ff" providerId="ADAL" clId="{221E5997-1F50-4B5D-8424-C40496ACD2E9}" dt="2022-10-01T20:16:43.260" v="35" actId="1076"/>
          <ac:picMkLst>
            <pc:docMk/>
            <pc:sldMk cId="2119704647" sldId="268"/>
            <ac:picMk id="9" creationId="{16BD7BB9-8465-CCE1-9C58-08E87D302A4C}"/>
          </ac:picMkLst>
        </pc:picChg>
        <pc:picChg chg="add mod">
          <ac:chgData name="Carter, Nathan" userId="5d95b0e6-554f-4355-baf7-eea6f50959ff" providerId="ADAL" clId="{221E5997-1F50-4B5D-8424-C40496ACD2E9}" dt="2022-10-01T20:17:05.895" v="40" actId="1076"/>
          <ac:picMkLst>
            <pc:docMk/>
            <pc:sldMk cId="2119704647" sldId="268"/>
            <ac:picMk id="11" creationId="{5EDE65C3-218F-19CA-C46C-70E17D2CA97B}"/>
          </ac:picMkLst>
        </pc:picChg>
      </pc:sldChg>
      <pc:sldChg chg="addSp delSp modSp add mod ord modNotesTx">
        <pc:chgData name="Carter, Nathan" userId="5d95b0e6-554f-4355-baf7-eea6f50959ff" providerId="ADAL" clId="{221E5997-1F50-4B5D-8424-C40496ACD2E9}" dt="2022-10-01T21:06:18.552" v="3260" actId="1076"/>
        <pc:sldMkLst>
          <pc:docMk/>
          <pc:sldMk cId="2283676868" sldId="269"/>
        </pc:sldMkLst>
        <pc:spChg chg="mod">
          <ac:chgData name="Carter, Nathan" userId="5d95b0e6-554f-4355-baf7-eea6f50959ff" providerId="ADAL" clId="{221E5997-1F50-4B5D-8424-C40496ACD2E9}" dt="2022-10-01T20:24:15.399" v="415" actId="20577"/>
          <ac:spMkLst>
            <pc:docMk/>
            <pc:sldMk cId="2283676868" sldId="269"/>
            <ac:spMk id="2" creationId="{AD4034F0-0D6D-91D4-F53C-DCC048D93BF4}"/>
          </ac:spMkLst>
        </pc:spChg>
        <pc:picChg chg="del">
          <ac:chgData name="Carter, Nathan" userId="5d95b0e6-554f-4355-baf7-eea6f50959ff" providerId="ADAL" clId="{221E5997-1F50-4B5D-8424-C40496ACD2E9}" dt="2022-10-01T20:24:16.895" v="416" actId="478"/>
          <ac:picMkLst>
            <pc:docMk/>
            <pc:sldMk cId="2283676868" sldId="269"/>
            <ac:picMk id="4" creationId="{34294A48-9CF6-1F0A-1A11-4BB794BCED80}"/>
          </ac:picMkLst>
        </pc:picChg>
        <pc:picChg chg="add mod">
          <ac:chgData name="Carter, Nathan" userId="5d95b0e6-554f-4355-baf7-eea6f50959ff" providerId="ADAL" clId="{221E5997-1F50-4B5D-8424-C40496ACD2E9}" dt="2022-10-01T21:06:18.552" v="3260" actId="1076"/>
          <ac:picMkLst>
            <pc:docMk/>
            <pc:sldMk cId="2283676868" sldId="269"/>
            <ac:picMk id="5" creationId="{495E3FA3-910D-CB62-DB4E-8D05F000D5D8}"/>
          </ac:picMkLst>
        </pc:picChg>
      </pc:sldChg>
      <pc:sldChg chg="addSp delSp modSp add mod setBg modNotesTx">
        <pc:chgData name="Carter, Nathan" userId="5d95b0e6-554f-4355-baf7-eea6f50959ff" providerId="ADAL" clId="{221E5997-1F50-4B5D-8424-C40496ACD2E9}" dt="2022-10-01T20:37:48.910" v="1679" actId="20577"/>
        <pc:sldMkLst>
          <pc:docMk/>
          <pc:sldMk cId="1275342721" sldId="270"/>
        </pc:sldMkLst>
        <pc:spChg chg="mod">
          <ac:chgData name="Carter, Nathan" userId="5d95b0e6-554f-4355-baf7-eea6f50959ff" providerId="ADAL" clId="{221E5997-1F50-4B5D-8424-C40496ACD2E9}" dt="2022-10-01T20:36:48.505" v="1310" actId="1076"/>
          <ac:spMkLst>
            <pc:docMk/>
            <pc:sldMk cId="1275342721" sldId="270"/>
            <ac:spMk id="2" creationId="{AD4034F0-0D6D-91D4-F53C-DCC048D93BF4}"/>
          </ac:spMkLst>
        </pc:spChg>
        <pc:spChg chg="add">
          <ac:chgData name="Carter, Nathan" userId="5d95b0e6-554f-4355-baf7-eea6f50959ff" providerId="ADAL" clId="{221E5997-1F50-4B5D-8424-C40496ACD2E9}" dt="2022-10-01T20:36:31.837" v="1303" actId="26606"/>
          <ac:spMkLst>
            <pc:docMk/>
            <pc:sldMk cId="1275342721" sldId="270"/>
            <ac:spMk id="12" creationId="{8A7BA06D-B3FF-4E91-8639-B4569AE3AA23}"/>
          </ac:spMkLst>
        </pc:spChg>
        <pc:spChg chg="add">
          <ac:chgData name="Carter, Nathan" userId="5d95b0e6-554f-4355-baf7-eea6f50959ff" providerId="ADAL" clId="{221E5997-1F50-4B5D-8424-C40496ACD2E9}" dt="2022-10-01T20:36:31.837" v="1303" actId="26606"/>
          <ac:spMkLst>
            <pc:docMk/>
            <pc:sldMk cId="1275342721" sldId="270"/>
            <ac:spMk id="14" creationId="{2B30C86D-5A07-48BC-9C9D-6F9A2DB1E9E1}"/>
          </ac:spMkLst>
        </pc:spChg>
        <pc:spChg chg="add">
          <ac:chgData name="Carter, Nathan" userId="5d95b0e6-554f-4355-baf7-eea6f50959ff" providerId="ADAL" clId="{221E5997-1F50-4B5D-8424-C40496ACD2E9}" dt="2022-10-01T20:36:31.837" v="1303" actId="26606"/>
          <ac:spMkLst>
            <pc:docMk/>
            <pc:sldMk cId="1275342721" sldId="270"/>
            <ac:spMk id="16" creationId="{3F138222-D274-4866-96E7-C3B1D6DA8CEE}"/>
          </ac:spMkLst>
        </pc:spChg>
        <pc:spChg chg="add">
          <ac:chgData name="Carter, Nathan" userId="5d95b0e6-554f-4355-baf7-eea6f50959ff" providerId="ADAL" clId="{221E5997-1F50-4B5D-8424-C40496ACD2E9}" dt="2022-10-01T20:36:31.837" v="1303" actId="26606"/>
          <ac:spMkLst>
            <pc:docMk/>
            <pc:sldMk cId="1275342721" sldId="270"/>
            <ac:spMk id="18" creationId="{5888E255-D20B-4F26-B9DA-3DF036797008}"/>
          </ac:spMkLst>
        </pc:spChg>
        <pc:spChg chg="add">
          <ac:chgData name="Carter, Nathan" userId="5d95b0e6-554f-4355-baf7-eea6f50959ff" providerId="ADAL" clId="{221E5997-1F50-4B5D-8424-C40496ACD2E9}" dt="2022-10-01T20:36:31.837" v="1303" actId="26606"/>
          <ac:spMkLst>
            <pc:docMk/>
            <pc:sldMk cId="1275342721" sldId="270"/>
            <ac:spMk id="20" creationId="{02AD46D6-02D6-45B3-921C-F4033826EFA7}"/>
          </ac:spMkLst>
        </pc:spChg>
        <pc:picChg chg="add del mod">
          <ac:chgData name="Carter, Nathan" userId="5d95b0e6-554f-4355-baf7-eea6f50959ff" providerId="ADAL" clId="{221E5997-1F50-4B5D-8424-C40496ACD2E9}" dt="2022-10-01T20:36:23.262" v="1299" actId="478"/>
          <ac:picMkLst>
            <pc:docMk/>
            <pc:sldMk cId="1275342721" sldId="270"/>
            <ac:picMk id="4" creationId="{C52E2CAA-0C80-4107-99F2-4404240D3445}"/>
          </ac:picMkLst>
        </pc:picChg>
        <pc:picChg chg="del">
          <ac:chgData name="Carter, Nathan" userId="5d95b0e6-554f-4355-baf7-eea6f50959ff" providerId="ADAL" clId="{221E5997-1F50-4B5D-8424-C40496ACD2E9}" dt="2022-10-01T20:32:54.238" v="905" actId="478"/>
          <ac:picMkLst>
            <pc:docMk/>
            <pc:sldMk cId="1275342721" sldId="270"/>
            <ac:picMk id="5" creationId="{495E3FA3-910D-CB62-DB4E-8D05F000D5D8}"/>
          </ac:picMkLst>
        </pc:picChg>
        <pc:picChg chg="add mod">
          <ac:chgData name="Carter, Nathan" userId="5d95b0e6-554f-4355-baf7-eea6f50959ff" providerId="ADAL" clId="{221E5997-1F50-4B5D-8424-C40496ACD2E9}" dt="2022-10-01T20:36:40.848" v="1307" actId="14100"/>
          <ac:picMkLst>
            <pc:docMk/>
            <pc:sldMk cId="1275342721" sldId="270"/>
            <ac:picMk id="7" creationId="{E0228370-6728-E78E-500A-EB7D5B77817C}"/>
          </ac:picMkLst>
        </pc:picChg>
      </pc:sldChg>
      <pc:sldChg chg="modSp add mod ord modNotesTx">
        <pc:chgData name="Carter, Nathan" userId="5d95b0e6-554f-4355-baf7-eea6f50959ff" providerId="ADAL" clId="{221E5997-1F50-4B5D-8424-C40496ACD2E9}" dt="2022-10-01T21:01:22.218" v="3072" actId="5793"/>
        <pc:sldMkLst>
          <pc:docMk/>
          <pc:sldMk cId="1518201849" sldId="271"/>
        </pc:sldMkLst>
        <pc:spChg chg="mod">
          <ac:chgData name="Carter, Nathan" userId="5d95b0e6-554f-4355-baf7-eea6f50959ff" providerId="ADAL" clId="{221E5997-1F50-4B5D-8424-C40496ACD2E9}" dt="2022-10-01T21:00:34.646" v="2818" actId="20577"/>
          <ac:spMkLst>
            <pc:docMk/>
            <pc:sldMk cId="1518201849" sldId="271"/>
            <ac:spMk id="2" creationId="{32609194-D4D8-DE05-E48C-28F34AE1C5E3}"/>
          </ac:spMkLst>
        </pc:spChg>
      </pc:sldChg>
      <pc:sldChg chg="addSp delSp modSp add mod ord">
        <pc:chgData name="Carter, Nathan" userId="5d95b0e6-554f-4355-baf7-eea6f50959ff" providerId="ADAL" clId="{221E5997-1F50-4B5D-8424-C40496ACD2E9}" dt="2022-10-01T20:54:35.223" v="2292" actId="1076"/>
        <pc:sldMkLst>
          <pc:docMk/>
          <pc:sldMk cId="3757488019" sldId="272"/>
        </pc:sldMkLst>
        <pc:picChg chg="del">
          <ac:chgData name="Carter, Nathan" userId="5d95b0e6-554f-4355-baf7-eea6f50959ff" providerId="ADAL" clId="{221E5997-1F50-4B5D-8424-C40496ACD2E9}" dt="2022-10-01T20:50:28.629" v="2283" actId="478"/>
          <ac:picMkLst>
            <pc:docMk/>
            <pc:sldMk cId="3757488019" sldId="272"/>
            <ac:picMk id="4" creationId="{709402FC-461F-DF5D-50A4-97EA921B4FB8}"/>
          </ac:picMkLst>
        </pc:picChg>
        <pc:picChg chg="add del mod">
          <ac:chgData name="Carter, Nathan" userId="5d95b0e6-554f-4355-baf7-eea6f50959ff" providerId="ADAL" clId="{221E5997-1F50-4B5D-8424-C40496ACD2E9}" dt="2022-10-01T20:54:14.333" v="2288" actId="478"/>
          <ac:picMkLst>
            <pc:docMk/>
            <pc:sldMk cId="3757488019" sldId="272"/>
            <ac:picMk id="5" creationId="{63E44EB1-7832-0883-5BFA-EC37880B4589}"/>
          </ac:picMkLst>
        </pc:picChg>
        <pc:picChg chg="add mod">
          <ac:chgData name="Carter, Nathan" userId="5d95b0e6-554f-4355-baf7-eea6f50959ff" providerId="ADAL" clId="{221E5997-1F50-4B5D-8424-C40496ACD2E9}" dt="2022-10-01T20:54:35.223" v="2292" actId="1076"/>
          <ac:picMkLst>
            <pc:docMk/>
            <pc:sldMk cId="3757488019" sldId="272"/>
            <ac:picMk id="7" creationId="{3B175209-96DE-6AB7-F5EF-F5D1AA7A311C}"/>
          </ac:picMkLst>
        </pc:picChg>
      </pc:sldChg>
      <pc:sldChg chg="addSp delSp modSp add mod setBg modNotesTx">
        <pc:chgData name="Carter, Nathan" userId="5d95b0e6-554f-4355-baf7-eea6f50959ff" providerId="ADAL" clId="{221E5997-1F50-4B5D-8424-C40496ACD2E9}" dt="2022-10-01T20:58:23.807" v="2476" actId="20577"/>
        <pc:sldMkLst>
          <pc:docMk/>
          <pc:sldMk cId="1612420698" sldId="273"/>
        </pc:sldMkLst>
        <pc:spChg chg="mod">
          <ac:chgData name="Carter, Nathan" userId="5d95b0e6-554f-4355-baf7-eea6f50959ff" providerId="ADAL" clId="{221E5997-1F50-4B5D-8424-C40496ACD2E9}" dt="2022-10-01T20:57:37.862" v="2352" actId="1076"/>
          <ac:spMkLst>
            <pc:docMk/>
            <pc:sldMk cId="1612420698" sldId="273"/>
            <ac:spMk id="2" creationId="{EB09F62A-D8AF-36E4-4485-A4470A8080C2}"/>
          </ac:spMkLst>
        </pc:spChg>
        <pc:spChg chg="add">
          <ac:chgData name="Carter, Nathan" userId="5d95b0e6-554f-4355-baf7-eea6f50959ff" providerId="ADAL" clId="{221E5997-1F50-4B5D-8424-C40496ACD2E9}" dt="2022-10-01T20:57:03.891" v="2340" actId="26606"/>
          <ac:spMkLst>
            <pc:docMk/>
            <pc:sldMk cId="1612420698" sldId="273"/>
            <ac:spMk id="9" creationId="{8A7BA06D-B3FF-4E91-8639-B4569AE3AA23}"/>
          </ac:spMkLst>
        </pc:spChg>
        <pc:spChg chg="add">
          <ac:chgData name="Carter, Nathan" userId="5d95b0e6-554f-4355-baf7-eea6f50959ff" providerId="ADAL" clId="{221E5997-1F50-4B5D-8424-C40496ACD2E9}" dt="2022-10-01T20:57:03.891" v="2340" actId="26606"/>
          <ac:spMkLst>
            <pc:docMk/>
            <pc:sldMk cId="1612420698" sldId="273"/>
            <ac:spMk id="11" creationId="{2B30C86D-5A07-48BC-9C9D-6F9A2DB1E9E1}"/>
          </ac:spMkLst>
        </pc:spChg>
        <pc:spChg chg="add">
          <ac:chgData name="Carter, Nathan" userId="5d95b0e6-554f-4355-baf7-eea6f50959ff" providerId="ADAL" clId="{221E5997-1F50-4B5D-8424-C40496ACD2E9}" dt="2022-10-01T20:57:03.891" v="2340" actId="26606"/>
          <ac:spMkLst>
            <pc:docMk/>
            <pc:sldMk cId="1612420698" sldId="273"/>
            <ac:spMk id="13" creationId="{3F138222-D274-4866-96E7-C3B1D6DA8CEE}"/>
          </ac:spMkLst>
        </pc:spChg>
        <pc:spChg chg="add">
          <ac:chgData name="Carter, Nathan" userId="5d95b0e6-554f-4355-baf7-eea6f50959ff" providerId="ADAL" clId="{221E5997-1F50-4B5D-8424-C40496ACD2E9}" dt="2022-10-01T20:57:03.891" v="2340" actId="26606"/>
          <ac:spMkLst>
            <pc:docMk/>
            <pc:sldMk cId="1612420698" sldId="273"/>
            <ac:spMk id="15" creationId="{5888E255-D20B-4F26-B9DA-3DF036797008}"/>
          </ac:spMkLst>
        </pc:spChg>
        <pc:spChg chg="add">
          <ac:chgData name="Carter, Nathan" userId="5d95b0e6-554f-4355-baf7-eea6f50959ff" providerId="ADAL" clId="{221E5997-1F50-4B5D-8424-C40496ACD2E9}" dt="2022-10-01T20:57:03.891" v="2340" actId="26606"/>
          <ac:spMkLst>
            <pc:docMk/>
            <pc:sldMk cId="1612420698" sldId="273"/>
            <ac:spMk id="17" creationId="{02AD46D6-02D6-45B3-921C-F4033826EFA7}"/>
          </ac:spMkLst>
        </pc:spChg>
        <pc:picChg chg="add mod">
          <ac:chgData name="Carter, Nathan" userId="5d95b0e6-554f-4355-baf7-eea6f50959ff" providerId="ADAL" clId="{221E5997-1F50-4B5D-8424-C40496ACD2E9}" dt="2022-10-01T20:57:43.477" v="2353" actId="14100"/>
          <ac:picMkLst>
            <pc:docMk/>
            <pc:sldMk cId="1612420698" sldId="273"/>
            <ac:picMk id="4" creationId="{6D3D7B16-B543-E72D-8D9D-D9681A3B88B8}"/>
          </ac:picMkLst>
        </pc:picChg>
        <pc:picChg chg="del">
          <ac:chgData name="Carter, Nathan" userId="5d95b0e6-554f-4355-baf7-eea6f50959ff" providerId="ADAL" clId="{221E5997-1F50-4B5D-8424-C40496ACD2E9}" dt="2022-10-01T20:56:59.759" v="2337" actId="478"/>
          <ac:picMkLst>
            <pc:docMk/>
            <pc:sldMk cId="1612420698" sldId="273"/>
            <ac:picMk id="7" creationId="{3B175209-96DE-6AB7-F5EF-F5D1AA7A311C}"/>
          </ac:picMkLst>
        </pc:picChg>
      </pc:sldChg>
      <pc:sldChg chg="modSp add mod ord modNotesTx">
        <pc:chgData name="Carter, Nathan" userId="5d95b0e6-554f-4355-baf7-eea6f50959ff" providerId="ADAL" clId="{221E5997-1F50-4B5D-8424-C40496ACD2E9}" dt="2022-10-01T21:02:32.751" v="3255" actId="20577"/>
        <pc:sldMkLst>
          <pc:docMk/>
          <pc:sldMk cId="1166789948" sldId="274"/>
        </pc:sldMkLst>
        <pc:spChg chg="mod">
          <ac:chgData name="Carter, Nathan" userId="5d95b0e6-554f-4355-baf7-eea6f50959ff" providerId="ADAL" clId="{221E5997-1F50-4B5D-8424-C40496ACD2E9}" dt="2022-10-01T21:02:22.848" v="3195" actId="20577"/>
          <ac:spMkLst>
            <pc:docMk/>
            <pc:sldMk cId="1166789948" sldId="274"/>
            <ac:spMk id="2" creationId="{32609194-D4D8-DE05-E48C-28F34AE1C5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FCFF7-8200-45A1-B6EF-0781AE9E9C86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1A3FC-04DE-47AC-A4EF-44E8D424E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4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writing loops and conditionals, you may be doing something wrong, because there’s usually a shorter way in data-related code.</a:t>
            </a:r>
          </a:p>
          <a:p>
            <a:endParaRPr lang="en-US" dirty="0"/>
          </a:p>
          <a:p>
            <a:r>
              <a:rPr lang="en-US" dirty="0"/>
              <a:t>Don’t worry if these two code snippets are not 100% comprehensible.</a:t>
            </a:r>
          </a:p>
          <a:p>
            <a:r>
              <a:rPr lang="en-US" dirty="0"/>
              <a:t>We will see later in this slide deck exactly how to write code like the bottom example (which is the better one).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5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get into this—just say that for advanced visualization, which we’re not covering, there’s matplotlib.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4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left:</a:t>
            </a:r>
          </a:p>
          <a:p>
            <a:r>
              <a:rPr lang="en-US" dirty="0"/>
              <a:t>	Very odd, the double brackets</a:t>
            </a:r>
          </a:p>
          <a:p>
            <a:r>
              <a:rPr lang="en-US" dirty="0"/>
              <a:t>	Explain that the outer ones are for lookup</a:t>
            </a:r>
          </a:p>
          <a:p>
            <a:r>
              <a:rPr lang="en-US" dirty="0"/>
              <a:t>	And the inner ones are for making a list of 2 columns</a:t>
            </a:r>
          </a:p>
          <a:p>
            <a:endParaRPr lang="en-US" dirty="0"/>
          </a:p>
          <a:p>
            <a:r>
              <a:rPr lang="en-US" dirty="0"/>
              <a:t>Bottom left:</a:t>
            </a:r>
          </a:p>
          <a:p>
            <a:r>
              <a:rPr lang="en-US" dirty="0"/>
              <a:t>	Distinction between </a:t>
            </a:r>
            <a:r>
              <a:rPr lang="en-US" dirty="0" err="1"/>
              <a:t>df</a:t>
            </a:r>
            <a:r>
              <a:rPr lang="en-US" dirty="0"/>
              <a:t>[[…]] and </a:t>
            </a: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[[…]]</a:t>
            </a:r>
          </a:p>
          <a:p>
            <a:endParaRPr lang="en-US" dirty="0"/>
          </a:p>
          <a:p>
            <a:r>
              <a:rPr lang="en-US" dirty="0"/>
              <a:t>Top right, assuming we’ve run the bottom left:</a:t>
            </a:r>
          </a:p>
          <a:p>
            <a:r>
              <a:rPr lang="en-US" dirty="0"/>
              <a:t>	Explain how to read from the inside out</a:t>
            </a:r>
          </a:p>
          <a:p>
            <a:r>
              <a:rPr lang="en-US" dirty="0"/>
              <a:t>	Point out vectorization of the &gt;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82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</a:t>
            </a:r>
            <a:r>
              <a:rPr lang="en-US" dirty="0" err="1"/>
              <a:t>applicant_age</a:t>
            </a:r>
            <a:r>
              <a:rPr lang="en-US" dirty="0"/>
              <a:t> is a pre-existing column with the categorical values you see there.</a:t>
            </a:r>
          </a:p>
          <a:p>
            <a:endParaRPr lang="en-US" dirty="0"/>
          </a:p>
          <a:p>
            <a:r>
              <a:rPr lang="en-US" dirty="0"/>
              <a:t>And we expect that 8888 means “we don’t know the applicant’s age.”</a:t>
            </a:r>
          </a:p>
          <a:p>
            <a:r>
              <a:rPr lang="en-US" dirty="0"/>
              <a:t>So we want to create a new column that says “</a:t>
            </a:r>
            <a:r>
              <a:rPr lang="en-US" dirty="0" err="1"/>
              <a:t>applicant_age_known</a:t>
            </a:r>
            <a:r>
              <a:rPr lang="en-US" dirty="0"/>
              <a:t>.”  (Just pretend.)</a:t>
            </a:r>
          </a:p>
          <a:p>
            <a:endParaRPr lang="en-US" dirty="0"/>
          </a:p>
          <a:p>
            <a:r>
              <a:rPr lang="en-US" dirty="0"/>
              <a:t>We compute it from a pre-existing column as shown.</a:t>
            </a:r>
          </a:p>
          <a:p>
            <a:r>
              <a:rPr lang="en-US" dirty="0"/>
              <a:t>We then check to see if it has the right kind of values by looking at just the first few entries.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83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sort by any column, ascending or descending (ascending is the default).</a:t>
            </a:r>
          </a:p>
          <a:p>
            <a:endParaRPr lang="en-US" dirty="0"/>
          </a:p>
          <a:p>
            <a:r>
              <a:rPr lang="en-US" dirty="0"/>
              <a:t>If you just want to see the results, pair this with head().</a:t>
            </a:r>
          </a:p>
          <a:p>
            <a:endParaRPr lang="en-US" dirty="0"/>
          </a:p>
          <a:p>
            <a:r>
              <a:rPr lang="en-US" dirty="0"/>
              <a:t>If you actually wanted to change the table, </a:t>
            </a:r>
            <a:r>
              <a:rPr lang="en-US" i="1" dirty="0"/>
              <a:t>this does not do it.</a:t>
            </a:r>
            <a:endParaRPr lang="en-US" i="0" dirty="0"/>
          </a:p>
          <a:p>
            <a:r>
              <a:rPr lang="en-US" i="0" dirty="0"/>
              <a:t>You would need to do </a:t>
            </a:r>
            <a:r>
              <a:rPr lang="en-US" i="0" dirty="0" err="1"/>
              <a:t>df</a:t>
            </a:r>
            <a:r>
              <a:rPr lang="en-US" i="0" dirty="0"/>
              <a:t> = </a:t>
            </a:r>
            <a:r>
              <a:rPr lang="en-US" i="0" dirty="0" err="1"/>
              <a:t>df.sort_values</a:t>
            </a:r>
            <a:r>
              <a:rPr lang="en-US" i="0" dirty="0"/>
              <a:t>(…).</a:t>
            </a:r>
          </a:p>
          <a:p>
            <a:r>
              <a:rPr lang="en-US" i="0" dirty="0"/>
              <a:t>And in that case you would </a:t>
            </a:r>
            <a:r>
              <a:rPr lang="en-US" i="1" dirty="0"/>
              <a:t>not</a:t>
            </a:r>
            <a:r>
              <a:rPr lang="en-US" i="0" dirty="0"/>
              <a:t> want to use .head(), because that would truncate your data.</a:t>
            </a: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9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these and notice the similarities aligned horizontally.</a:t>
            </a:r>
          </a:p>
          <a:p>
            <a:endParaRPr lang="en-US" dirty="0"/>
          </a:p>
          <a:p>
            <a:r>
              <a:rPr lang="en-US" dirty="0"/>
              <a:t>Note that </a:t>
            </a:r>
            <a:r>
              <a:rPr lang="en-US" dirty="0" err="1"/>
              <a:t>S.split</a:t>
            </a:r>
            <a:r>
              <a:rPr lang="en-US" dirty="0"/>
              <a:t>() actually produces a list.</a:t>
            </a:r>
          </a:p>
          <a:p>
            <a:endParaRPr lang="en-US" dirty="0"/>
          </a:p>
          <a:p>
            <a:r>
              <a:rPr lang="en-US" dirty="0"/>
              <a:t>Notice that the top line is how to create a string/list from scratch.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0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example:  How to do a computation to each thing in a list (producing another list)</a:t>
            </a:r>
          </a:p>
          <a:p>
            <a:endParaRPr lang="en-US" dirty="0"/>
          </a:p>
          <a:p>
            <a:r>
              <a:rPr lang="en-US" dirty="0"/>
              <a:t>Next example:  How to choose just some of the original list’s entries to operate upon.</a:t>
            </a:r>
          </a:p>
          <a:p>
            <a:endParaRPr lang="en-US" dirty="0"/>
          </a:p>
          <a:p>
            <a:r>
              <a:rPr lang="en-US" dirty="0"/>
              <a:t>Final example:  How to just filter without actually doing any computation.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96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not tell you here what tools you have to use; maybe your instructor cares but we do not.</a:t>
            </a:r>
          </a:p>
          <a:p>
            <a:endParaRPr lang="en-US" dirty="0"/>
          </a:p>
          <a:p>
            <a:r>
              <a:rPr lang="en-US" dirty="0"/>
              <a:t>But since notebooks are really common in data science work, I wanted to just say a few things about them…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7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The </a:t>
            </a:r>
            <a:r>
              <a:rPr lang="en-US" i="1" dirty="0"/>
              <a:t>last thing in the cell </a:t>
            </a:r>
            <a:r>
              <a:rPr lang="en-US" i="0" dirty="0"/>
              <a:t>is automatically printed, and sometimes the notebook does it cleverly.</a:t>
            </a:r>
          </a:p>
          <a:p>
            <a:r>
              <a:rPr lang="en-US" i="0" dirty="0"/>
              <a:t>	Upshot: you should almost NEVER need to write print() in a notebook.</a:t>
            </a:r>
          </a:p>
          <a:p>
            <a:r>
              <a:rPr lang="en-US" i="0" dirty="0"/>
              <a:t>	And doing so often makes things worse than if you had left it out.</a:t>
            </a:r>
          </a:p>
          <a:p>
            <a:r>
              <a:rPr lang="en-US" i="0" dirty="0"/>
              <a:t>2. There are lots of cloud computing options if you’re going to use notebooks</a:t>
            </a:r>
          </a:p>
          <a:p>
            <a:r>
              <a:rPr lang="en-US" i="0" dirty="0"/>
              <a:t>	Google </a:t>
            </a:r>
            <a:r>
              <a:rPr lang="en-US" i="0" dirty="0" err="1"/>
              <a:t>Colab</a:t>
            </a:r>
            <a:endParaRPr lang="en-US" i="0" dirty="0"/>
          </a:p>
          <a:p>
            <a:r>
              <a:rPr lang="en-US" i="0" dirty="0"/>
              <a:t>	</a:t>
            </a:r>
            <a:r>
              <a:rPr lang="en-US" i="0" dirty="0" err="1"/>
              <a:t>Deepnote</a:t>
            </a:r>
            <a:endParaRPr lang="en-US" i="0" dirty="0"/>
          </a:p>
          <a:p>
            <a:r>
              <a:rPr lang="en-US" i="0" dirty="0"/>
              <a:t>	</a:t>
            </a:r>
            <a:r>
              <a:rPr lang="en-US" i="0" dirty="0" err="1"/>
              <a:t>CoCalc</a:t>
            </a:r>
            <a:endParaRPr lang="en-US" i="0" dirty="0"/>
          </a:p>
          <a:p>
            <a:r>
              <a:rPr lang="en-US" i="0" dirty="0"/>
              <a:t>	and many others</a:t>
            </a:r>
          </a:p>
          <a:p>
            <a:r>
              <a:rPr lang="en-US" i="0" dirty="0"/>
              <a:t>3. If you’re using a notebook, make good use of it.  Put lots of comments between cells.</a:t>
            </a:r>
          </a:p>
          <a:p>
            <a:r>
              <a:rPr lang="en-US" i="0" dirty="0"/>
              <a:t>	Not like what you see above, but more like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way someone who sees your notebook later (or you in a few weeks!) will know what’s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58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data science in Python, 99% of people use pandas.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91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short:</a:t>
            </a:r>
          </a:p>
          <a:p>
            <a:r>
              <a:rPr lang="en-US" dirty="0"/>
              <a:t> - A Series is a column</a:t>
            </a:r>
          </a:p>
          <a:p>
            <a:r>
              <a:rPr lang="en-US" dirty="0"/>
              <a:t> - A </a:t>
            </a:r>
            <a:r>
              <a:rPr lang="en-US" dirty="0" err="1"/>
              <a:t>DataFrame</a:t>
            </a:r>
            <a:r>
              <a:rPr lang="en-US" dirty="0"/>
              <a:t> is a whole table</a:t>
            </a:r>
          </a:p>
          <a:p>
            <a:r>
              <a:rPr lang="en-US" dirty="0"/>
              <a:t> - and the Index is special but we almost never manipulate it so it doesn’t matter.</a:t>
            </a:r>
          </a:p>
          <a:p>
            <a:endParaRPr lang="en-US" dirty="0"/>
          </a:p>
          <a:p>
            <a:r>
              <a:rPr lang="en-US" dirty="0"/>
              <a:t>Get to know the things you can do with a Series and a </a:t>
            </a:r>
            <a:r>
              <a:rPr lang="en-US" dirty="0" err="1"/>
              <a:t>DataFrame</a:t>
            </a:r>
            <a:r>
              <a:rPr lang="en-US" dirty="0"/>
              <a:t>!  There are a million of them!</a:t>
            </a:r>
          </a:p>
          <a:p>
            <a:r>
              <a:rPr lang="en-US" dirty="0"/>
              <a:t>The more you know the easier your job will be.</a:t>
            </a:r>
          </a:p>
          <a:p>
            <a:endParaRPr lang="en-US" dirty="0"/>
          </a:p>
          <a:p>
            <a:r>
              <a:rPr lang="en-US" dirty="0"/>
              <a:t>Let’s see some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58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common to call my main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df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Get a column from it with </a:t>
            </a:r>
            <a:r>
              <a:rPr lang="en-US" dirty="0" err="1"/>
              <a:t>df</a:t>
            </a:r>
            <a:r>
              <a:rPr lang="en-US" dirty="0"/>
              <a:t>[“</a:t>
            </a:r>
            <a:r>
              <a:rPr lang="en-US" dirty="0" err="1"/>
              <a:t>colname</a:t>
            </a:r>
            <a:r>
              <a:rPr lang="en-US" dirty="0"/>
              <a:t>”] or just </a:t>
            </a:r>
            <a:r>
              <a:rPr lang="en-US" dirty="0" err="1"/>
              <a:t>df.colname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Here are two really useful things you can do with a column, to find out what kinds of stuff are in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1A3FC-04DE-47AC-A4EF-44E8D424E1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0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64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42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17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96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00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47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52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03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96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42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54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10/1/2022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0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CF5FCBE-857A-9A50-2673-C9F272C1D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CB941-D6FB-B0E0-D779-E8A369269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53" y="1298826"/>
            <a:ext cx="4023360" cy="2807208"/>
          </a:xfrm>
        </p:spPr>
        <p:txBody>
          <a:bodyPr anchor="b">
            <a:normAutofit/>
          </a:bodyPr>
          <a:lstStyle/>
          <a:p>
            <a:pPr algn="l"/>
            <a:r>
              <a:rPr lang="en-US" sz="4600" dirty="0"/>
              <a:t>Review of Python</a:t>
            </a:r>
            <a:br>
              <a:rPr lang="en-US" sz="4600" dirty="0"/>
            </a:br>
            <a:r>
              <a:rPr lang="en-US" sz="4600" dirty="0"/>
              <a:t>for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6CCE5-F7F4-EA66-E998-4DA618CA7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53" y="4144959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CADS Workshop Fall 2022</a:t>
            </a:r>
          </a:p>
        </p:txBody>
      </p:sp>
    </p:spTree>
    <p:extLst>
      <p:ext uri="{BB962C8B-B14F-4D97-AF65-F5344CB8AC3E}">
        <p14:creationId xmlns:p14="http://schemas.microsoft.com/office/powerpoint/2010/main" val="2241093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3D08-C517-3302-8D47-0C4724E76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51" y="237085"/>
            <a:ext cx="2396810" cy="1600467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 data types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E3D1C21-A460-D5E3-CBBC-5865AF338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8890"/>
              </p:ext>
            </p:extLst>
          </p:nvPr>
        </p:nvGraphicFramePr>
        <p:xfrm>
          <a:off x="3947298" y="1690691"/>
          <a:ext cx="7581558" cy="4802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593">
                  <a:extLst>
                    <a:ext uri="{9D8B030D-6E8A-4147-A177-3AD203B41FA5}">
                      <a16:colId xmlns:a16="http://schemas.microsoft.com/office/drawing/2014/main" val="20430890"/>
                    </a:ext>
                  </a:extLst>
                </a:gridCol>
                <a:gridCol w="1263593">
                  <a:extLst>
                    <a:ext uri="{9D8B030D-6E8A-4147-A177-3AD203B41FA5}">
                      <a16:colId xmlns:a16="http://schemas.microsoft.com/office/drawing/2014/main" val="406773261"/>
                    </a:ext>
                  </a:extLst>
                </a:gridCol>
                <a:gridCol w="1263593">
                  <a:extLst>
                    <a:ext uri="{9D8B030D-6E8A-4147-A177-3AD203B41FA5}">
                      <a16:colId xmlns:a16="http://schemas.microsoft.com/office/drawing/2014/main" val="2352809392"/>
                    </a:ext>
                  </a:extLst>
                </a:gridCol>
                <a:gridCol w="1263593">
                  <a:extLst>
                    <a:ext uri="{9D8B030D-6E8A-4147-A177-3AD203B41FA5}">
                      <a16:colId xmlns:a16="http://schemas.microsoft.com/office/drawing/2014/main" val="2595201720"/>
                    </a:ext>
                  </a:extLst>
                </a:gridCol>
                <a:gridCol w="1263593">
                  <a:extLst>
                    <a:ext uri="{9D8B030D-6E8A-4147-A177-3AD203B41FA5}">
                      <a16:colId xmlns:a16="http://schemas.microsoft.com/office/drawing/2014/main" val="4034405463"/>
                    </a:ext>
                  </a:extLst>
                </a:gridCol>
                <a:gridCol w="1263593">
                  <a:extLst>
                    <a:ext uri="{9D8B030D-6E8A-4147-A177-3AD203B41FA5}">
                      <a16:colId xmlns:a16="http://schemas.microsoft.com/office/drawing/2014/main" val="3422056086"/>
                    </a:ext>
                  </a:extLst>
                </a:gridCol>
              </a:tblGrid>
              <a:tr h="6002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936645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46876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904820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408798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88894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605992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90079"/>
                  </a:ext>
                </a:extLst>
              </a:tr>
              <a:tr h="6002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93163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77643A0-ECEF-9095-DDE6-4A581471DD7E}"/>
              </a:ext>
            </a:extLst>
          </p:cNvPr>
          <p:cNvSpPr/>
          <p:nvPr/>
        </p:nvSpPr>
        <p:spPr>
          <a:xfrm>
            <a:off x="3719384" y="1421027"/>
            <a:ext cx="1470454" cy="852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51CC13-D605-9ECB-85EF-E90A184C4906}"/>
              </a:ext>
            </a:extLst>
          </p:cNvPr>
          <p:cNvSpPr/>
          <p:nvPr/>
        </p:nvSpPr>
        <p:spPr>
          <a:xfrm>
            <a:off x="3947298" y="2273643"/>
            <a:ext cx="1242540" cy="4219232"/>
          </a:xfrm>
          <a:custGeom>
            <a:avLst/>
            <a:gdLst>
              <a:gd name="connsiteX0" fmla="*/ 0 w 1242540"/>
              <a:gd name="connsiteY0" fmla="*/ 2109616 h 4219232"/>
              <a:gd name="connsiteX1" fmla="*/ 621270 w 1242540"/>
              <a:gd name="connsiteY1" fmla="*/ 0 h 4219232"/>
              <a:gd name="connsiteX2" fmla="*/ 1242540 w 1242540"/>
              <a:gd name="connsiteY2" fmla="*/ 2109616 h 4219232"/>
              <a:gd name="connsiteX3" fmla="*/ 621270 w 1242540"/>
              <a:gd name="connsiteY3" fmla="*/ 4219232 h 4219232"/>
              <a:gd name="connsiteX4" fmla="*/ 0 w 1242540"/>
              <a:gd name="connsiteY4" fmla="*/ 2109616 h 421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2540" h="4219232" fill="none" extrusionOk="0">
                <a:moveTo>
                  <a:pt x="0" y="2109616"/>
                </a:moveTo>
                <a:cubicBezTo>
                  <a:pt x="-47148" y="900158"/>
                  <a:pt x="270288" y="-15593"/>
                  <a:pt x="621270" y="0"/>
                </a:cubicBezTo>
                <a:cubicBezTo>
                  <a:pt x="990158" y="31613"/>
                  <a:pt x="1377621" y="1037816"/>
                  <a:pt x="1242540" y="2109616"/>
                </a:cubicBezTo>
                <a:cubicBezTo>
                  <a:pt x="1245168" y="3254736"/>
                  <a:pt x="944515" y="4202710"/>
                  <a:pt x="621270" y="4219232"/>
                </a:cubicBezTo>
                <a:cubicBezTo>
                  <a:pt x="251146" y="4234546"/>
                  <a:pt x="32932" y="3365503"/>
                  <a:pt x="0" y="2109616"/>
                </a:cubicBezTo>
                <a:close/>
              </a:path>
              <a:path w="1242540" h="4219232" stroke="0" extrusionOk="0">
                <a:moveTo>
                  <a:pt x="0" y="2109616"/>
                </a:moveTo>
                <a:cubicBezTo>
                  <a:pt x="-8221" y="957560"/>
                  <a:pt x="341145" y="-55009"/>
                  <a:pt x="621270" y="0"/>
                </a:cubicBezTo>
                <a:cubicBezTo>
                  <a:pt x="1055914" y="130342"/>
                  <a:pt x="1386782" y="837818"/>
                  <a:pt x="1242540" y="2109616"/>
                </a:cubicBezTo>
                <a:cubicBezTo>
                  <a:pt x="1244626" y="3264283"/>
                  <a:pt x="999557" y="4249425"/>
                  <a:pt x="621270" y="4219232"/>
                </a:cubicBezTo>
                <a:cubicBezTo>
                  <a:pt x="243979" y="4444601"/>
                  <a:pt x="-160053" y="3117414"/>
                  <a:pt x="0" y="2109616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2BEECD-987B-86AA-5A91-C08F343D8877}"/>
              </a:ext>
            </a:extLst>
          </p:cNvPr>
          <p:cNvSpPr/>
          <p:nvPr/>
        </p:nvSpPr>
        <p:spPr>
          <a:xfrm>
            <a:off x="6495537" y="2273643"/>
            <a:ext cx="1242540" cy="4219232"/>
          </a:xfrm>
          <a:custGeom>
            <a:avLst/>
            <a:gdLst>
              <a:gd name="connsiteX0" fmla="*/ 0 w 1242540"/>
              <a:gd name="connsiteY0" fmla="*/ 2109616 h 4219232"/>
              <a:gd name="connsiteX1" fmla="*/ 621270 w 1242540"/>
              <a:gd name="connsiteY1" fmla="*/ 0 h 4219232"/>
              <a:gd name="connsiteX2" fmla="*/ 1242540 w 1242540"/>
              <a:gd name="connsiteY2" fmla="*/ 2109616 h 4219232"/>
              <a:gd name="connsiteX3" fmla="*/ 621270 w 1242540"/>
              <a:gd name="connsiteY3" fmla="*/ 4219232 h 4219232"/>
              <a:gd name="connsiteX4" fmla="*/ 0 w 1242540"/>
              <a:gd name="connsiteY4" fmla="*/ 2109616 h 421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2540" h="4219232" fill="none" extrusionOk="0">
                <a:moveTo>
                  <a:pt x="0" y="2109616"/>
                </a:moveTo>
                <a:cubicBezTo>
                  <a:pt x="-47148" y="900158"/>
                  <a:pt x="270288" y="-15593"/>
                  <a:pt x="621270" y="0"/>
                </a:cubicBezTo>
                <a:cubicBezTo>
                  <a:pt x="990158" y="31613"/>
                  <a:pt x="1377621" y="1037816"/>
                  <a:pt x="1242540" y="2109616"/>
                </a:cubicBezTo>
                <a:cubicBezTo>
                  <a:pt x="1245168" y="3254736"/>
                  <a:pt x="944515" y="4202710"/>
                  <a:pt x="621270" y="4219232"/>
                </a:cubicBezTo>
                <a:cubicBezTo>
                  <a:pt x="251146" y="4234546"/>
                  <a:pt x="32932" y="3365503"/>
                  <a:pt x="0" y="2109616"/>
                </a:cubicBezTo>
                <a:close/>
              </a:path>
              <a:path w="1242540" h="4219232" stroke="0" extrusionOk="0">
                <a:moveTo>
                  <a:pt x="0" y="2109616"/>
                </a:moveTo>
                <a:cubicBezTo>
                  <a:pt x="-8221" y="957560"/>
                  <a:pt x="341145" y="-55009"/>
                  <a:pt x="621270" y="0"/>
                </a:cubicBezTo>
                <a:cubicBezTo>
                  <a:pt x="1055914" y="130342"/>
                  <a:pt x="1386782" y="837818"/>
                  <a:pt x="1242540" y="2109616"/>
                </a:cubicBezTo>
                <a:cubicBezTo>
                  <a:pt x="1244626" y="3264283"/>
                  <a:pt x="999557" y="4249425"/>
                  <a:pt x="621270" y="4219232"/>
                </a:cubicBezTo>
                <a:cubicBezTo>
                  <a:pt x="243979" y="4444601"/>
                  <a:pt x="-160053" y="3117414"/>
                  <a:pt x="0" y="2109616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6DCE2-71EF-75DE-6B70-E3E74E546E2F}"/>
              </a:ext>
            </a:extLst>
          </p:cNvPr>
          <p:cNvSpPr txBox="1"/>
          <p:nvPr/>
        </p:nvSpPr>
        <p:spPr>
          <a:xfrm>
            <a:off x="6326660" y="365125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endParaRPr lang="en-US" sz="2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B612CAD-EAE2-EFCF-82A1-A57E252FC895}"/>
              </a:ext>
            </a:extLst>
          </p:cNvPr>
          <p:cNvSpPr/>
          <p:nvPr/>
        </p:nvSpPr>
        <p:spPr>
          <a:xfrm rot="5400000">
            <a:off x="7450559" y="-2819558"/>
            <a:ext cx="494270" cy="7662325"/>
          </a:xfrm>
          <a:prstGeom prst="leftBrace">
            <a:avLst>
              <a:gd name="adj1" fmla="val 50833"/>
              <a:gd name="adj2" fmla="val 50772"/>
            </a:avLst>
          </a:prstGeom>
          <a:ln w="571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2F7012-E777-1E8C-F5F9-34A4287D63B0}"/>
              </a:ext>
            </a:extLst>
          </p:cNvPr>
          <p:cNvCxnSpPr/>
          <p:nvPr/>
        </p:nvCxnSpPr>
        <p:spPr>
          <a:xfrm>
            <a:off x="2854411" y="3608173"/>
            <a:ext cx="109288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62349D-02E0-C713-0549-5C71596E349F}"/>
              </a:ext>
            </a:extLst>
          </p:cNvPr>
          <p:cNvCxnSpPr>
            <a:cxnSpLocks/>
          </p:cNvCxnSpPr>
          <p:nvPr/>
        </p:nvCxnSpPr>
        <p:spPr>
          <a:xfrm>
            <a:off x="4090399" y="1847335"/>
            <a:ext cx="2589355" cy="97412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4D7F93-B6B2-D1AB-FE2B-52204A5B0A88}"/>
              </a:ext>
            </a:extLst>
          </p:cNvPr>
          <p:cNvSpPr txBox="1"/>
          <p:nvPr/>
        </p:nvSpPr>
        <p:spPr>
          <a:xfrm>
            <a:off x="1186124" y="3377340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pd.Index</a:t>
            </a:r>
            <a:endParaRPr lang="en-US" sz="2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E061B5-792C-AA33-2D93-681446C1A115}"/>
              </a:ext>
            </a:extLst>
          </p:cNvPr>
          <p:cNvSpPr txBox="1"/>
          <p:nvPr/>
        </p:nvSpPr>
        <p:spPr>
          <a:xfrm>
            <a:off x="2246625" y="1596002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pd.Series</a:t>
            </a:r>
            <a:endParaRPr lang="en-US" sz="2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26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9194-D4D8-DE05-E48C-28F34AE1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actions to take on Series (individual columns)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60D3-8638-7AC1-BCFF-05A7E761E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00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34F0-0D6D-91D4-F53C-DCC048D93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the contents of a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94A48-9CF6-1F0A-1A11-4BB794BC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881" y="1416923"/>
            <a:ext cx="9178238" cy="544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07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9F62A-D8AF-36E4-4485-A4470A80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visualization with .</a:t>
            </a:r>
            <a:r>
              <a:rPr lang="en-US" dirty="0" err="1"/>
              <a:t>plot.type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402FC-461F-DF5D-50A4-97EA921B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70" y="1455608"/>
            <a:ext cx="8466304" cy="54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8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9194-D4D8-DE05-E48C-28F34AE1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actions to take on </a:t>
            </a:r>
            <a:r>
              <a:rPr lang="en-US" dirty="0" err="1"/>
              <a:t>DataFrames</a:t>
            </a:r>
            <a:r>
              <a:rPr lang="en-US" dirty="0"/>
              <a:t> (entire tables)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60D3-8638-7AC1-BCFF-05A7E761E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07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9F62A-D8AF-36E4-4485-A4470A808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visualization with .</a:t>
            </a:r>
            <a:r>
              <a:rPr lang="en-US" dirty="0" err="1"/>
              <a:t>plot.type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75209-96DE-6AB7-F5EF-F5D1AA7A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13" y="1425350"/>
            <a:ext cx="8146574" cy="525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8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9F62A-D8AF-36E4-4485-A4470A80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94" y="2299185"/>
            <a:ext cx="2832100" cy="248459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do better, use Matplotlib explicitly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D3D7B16-B543-E72D-8D9D-D9681A3B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08" y="81979"/>
            <a:ext cx="8737109" cy="6727571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2420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DAB6-F592-34EA-FABB-A3AAB2F60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9919" cy="1325563"/>
          </a:xfrm>
        </p:spPr>
        <p:txBody>
          <a:bodyPr/>
          <a:lstStyle/>
          <a:p>
            <a:r>
              <a:rPr lang="en-US" dirty="0"/>
              <a:t>Choose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D7D00-A3E0-8224-A71F-6A303C881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5" y="1360156"/>
            <a:ext cx="5250856" cy="35808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E791B3-3473-5197-F0C7-7134EC33A69B}"/>
              </a:ext>
            </a:extLst>
          </p:cNvPr>
          <p:cNvSpPr txBox="1">
            <a:spLocks/>
          </p:cNvSpPr>
          <p:nvPr/>
        </p:nvSpPr>
        <p:spPr>
          <a:xfrm>
            <a:off x="6380748" y="365125"/>
            <a:ext cx="44999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Choose rows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D7BB9-8465-CCE1-9C58-08E87D302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19" y="6191213"/>
            <a:ext cx="5306511" cy="666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DE65C3-218F-19CA-C46C-70E17D2CA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60156"/>
            <a:ext cx="5824014" cy="22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04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34F0-0D6D-91D4-F53C-DCC048D93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E3FA3-910D-CB62-DB4E-8D05F000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43" y="1690688"/>
            <a:ext cx="11187557" cy="46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7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034F0-0D6D-91D4-F53C-DCC048D9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10" y="1064828"/>
            <a:ext cx="2689088" cy="22633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Sort a table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0228370-6728-E78E-500A-EB7D5B77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040" y="114236"/>
            <a:ext cx="7589818" cy="6616764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534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B5332-D22D-A4A7-4F21-2C492A74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will we cover in this workshop?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39B6F-75C4-D4EF-06AA-046C54F8E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u="sng" dirty="0"/>
              <a:t>Yes</a:t>
            </a:r>
          </a:p>
          <a:p>
            <a:pPr lvl="1"/>
            <a:r>
              <a:rPr lang="en-US" dirty="0"/>
              <a:t>Basics of strings and lists, because these are used all the time in data work</a:t>
            </a:r>
          </a:p>
          <a:p>
            <a:pPr lvl="1"/>
            <a:r>
              <a:rPr lang="en-US" dirty="0"/>
              <a:t>List comprehensions, because of their connection to map/reduce</a:t>
            </a:r>
          </a:p>
          <a:p>
            <a:pPr lvl="1"/>
            <a:r>
              <a:rPr lang="en-US" dirty="0"/>
              <a:t>Computing in notebooks</a:t>
            </a:r>
          </a:p>
          <a:p>
            <a:pPr lvl="1"/>
            <a:r>
              <a:rPr lang="en-US" dirty="0"/>
              <a:t>Fundamental data types: Series, </a:t>
            </a:r>
            <a:r>
              <a:rPr lang="en-US" dirty="0" err="1"/>
              <a:t>DataFrame</a:t>
            </a:r>
            <a:endParaRPr lang="en-US" dirty="0"/>
          </a:p>
          <a:p>
            <a:pPr lvl="1"/>
            <a:r>
              <a:rPr lang="en-US" dirty="0" err="1"/>
              <a:t>Subsetting</a:t>
            </a:r>
            <a:r>
              <a:rPr lang="en-US" dirty="0"/>
              <a:t> and sorting 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r>
              <a:rPr lang="en-US" dirty="0"/>
              <a:t>Other commonly useful pandas tools</a:t>
            </a:r>
          </a:p>
          <a:p>
            <a:r>
              <a:rPr lang="en-US" b="1" u="sng" dirty="0"/>
              <a:t>No</a:t>
            </a:r>
          </a:p>
          <a:p>
            <a:pPr lvl="1"/>
            <a:r>
              <a:rPr lang="en-US" dirty="0"/>
              <a:t>Control structures (if, for, etc.)</a:t>
            </a:r>
          </a:p>
          <a:p>
            <a:pPr lvl="1"/>
            <a:r>
              <a:rPr lang="en-US" dirty="0"/>
              <a:t>Software development</a:t>
            </a:r>
          </a:p>
          <a:p>
            <a:pPr lvl="1"/>
            <a:r>
              <a:rPr lang="en-US" dirty="0"/>
              <a:t>How to install Python or </a:t>
            </a:r>
            <a:r>
              <a:rPr lang="en-US" dirty="0" err="1"/>
              <a:t>Jupyter</a:t>
            </a:r>
            <a:endParaRPr lang="en-US" dirty="0"/>
          </a:p>
          <a:p>
            <a:pPr lvl="1"/>
            <a:r>
              <a:rPr lang="en-US" dirty="0"/>
              <a:t>Anything really advanced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65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89BB-71E3-7866-18A6-37D122B58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</a:t>
            </a:r>
            <a:r>
              <a:rPr lang="en-US" b="1" dirty="0">
                <a:solidFill>
                  <a:srgbClr val="92D050"/>
                </a:solidFill>
              </a:rPr>
              <a:t>not</a:t>
            </a:r>
            <a:r>
              <a:rPr lang="en-US" dirty="0"/>
              <a:t> software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BD077-E66F-C85D-A75D-AA2AF1D5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Loops and conditionals are standard coding tools: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+mj-lt"/>
                <a:cs typeface="Courier New" panose="02070309020205020404" pitchFamily="49" charset="0"/>
              </a:rPr>
              <a:t>Data science code can almost always omit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EF50C-A41F-229C-9010-764846FEA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6578"/>
            <a:ext cx="10629900" cy="19189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92AE0-25CE-C9FE-84C3-A2DB02733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893835"/>
            <a:ext cx="10515600" cy="11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2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984B-13AB-529A-C103-0FFF28C8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work uses strings and lists frequently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8A40B-031F-09ED-3782-1609E5D36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688" y="1681163"/>
            <a:ext cx="5157787" cy="823912"/>
          </a:xfrm>
        </p:spPr>
        <p:txBody>
          <a:bodyPr/>
          <a:lstStyle/>
          <a:p>
            <a:r>
              <a:rPr lang="en-US" dirty="0"/>
              <a:t>Common string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EEB647-158D-723F-D927-FCD1526C33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90076" y="1681163"/>
            <a:ext cx="4754211" cy="823912"/>
          </a:xfrm>
        </p:spPr>
        <p:txBody>
          <a:bodyPr/>
          <a:lstStyle/>
          <a:p>
            <a:r>
              <a:rPr lang="en-US" dirty="0"/>
              <a:t>Common list tools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90F315F-C5C8-7623-6514-E10FC72D21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25086" y="2506480"/>
            <a:ext cx="5859814" cy="242112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A98365B-D4CC-64A0-1CC4-7AA06F67DDF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84900" y="2506480"/>
            <a:ext cx="5877358" cy="2421120"/>
          </a:xfrm>
        </p:spPr>
      </p:pic>
    </p:spTree>
    <p:extLst>
      <p:ext uri="{BB962C8B-B14F-4D97-AF65-F5344CB8AC3E}">
        <p14:creationId xmlns:p14="http://schemas.microsoft.com/office/powerpoint/2010/main" val="134406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B85B5-E151-64E2-4FCC-F8A7C74E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90" y="1982713"/>
            <a:ext cx="4822010" cy="39842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 Comprehensions</a:t>
            </a:r>
            <a:b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(How to play with lists without writing loops.)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B09760D-C631-DAFD-7B50-586F68164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83" y="1152066"/>
            <a:ext cx="6889033" cy="4814915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107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9194-D4D8-DE05-E48C-28F34AE1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(</a:t>
            </a:r>
            <a:r>
              <a:rPr lang="en-US" dirty="0" err="1"/>
              <a:t>Jupyter</a:t>
            </a:r>
            <a:r>
              <a:rPr lang="en-US" dirty="0"/>
              <a:t>, etc.)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60D3-8638-7AC1-BCFF-05A7E761E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0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D5FF8-5157-BA64-F466-733A96A08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30" y="1"/>
            <a:ext cx="10288448" cy="5608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9B69BF-CB1A-D7E2-F9BA-3836C3B7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28" y="5685937"/>
            <a:ext cx="10288449" cy="8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8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DBBB0A-0BBD-59B4-92DB-B10B37337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35" y="0"/>
            <a:ext cx="8657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5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09194-D4D8-DE05-E48C-28F34AE1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860D3-8638-7AC1-BCFF-05A7E761E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8994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Circuit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113</TotalTime>
  <Words>946</Words>
  <Application>Microsoft Office PowerPoint</Application>
  <PresentationFormat>Widescreen</PresentationFormat>
  <Paragraphs>124</Paragraphs>
  <Slides>19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Aharoni</vt:lpstr>
      <vt:lpstr>Arial</vt:lpstr>
      <vt:lpstr>Avenir Next LT Pro</vt:lpstr>
      <vt:lpstr>Calibri</vt:lpstr>
      <vt:lpstr>Courier New</vt:lpstr>
      <vt:lpstr>ShapesVTI</vt:lpstr>
      <vt:lpstr>Review of Python for Data Science</vt:lpstr>
      <vt:lpstr>What will we cover in this workshop?</vt:lpstr>
      <vt:lpstr>Data Science is not software development</vt:lpstr>
      <vt:lpstr>Data work uses strings and lists frequently</vt:lpstr>
      <vt:lpstr>List Comprehensions  (How to play with lists without writing loops.)</vt:lpstr>
      <vt:lpstr>Notebooks (Jupyter, etc.)</vt:lpstr>
      <vt:lpstr>PowerPoint Presentation</vt:lpstr>
      <vt:lpstr>PowerPoint Presentation</vt:lpstr>
      <vt:lpstr>pandas data types</vt:lpstr>
      <vt:lpstr>pandas data types</vt:lpstr>
      <vt:lpstr>Common actions to take on Series (individual columns)</vt:lpstr>
      <vt:lpstr>Inspecting the contents of a column</vt:lpstr>
      <vt:lpstr>Simple visualization with .plot.type()</vt:lpstr>
      <vt:lpstr>Common actions to take on DataFrames (entire tables)</vt:lpstr>
      <vt:lpstr>Simple visualization with .plot.type()</vt:lpstr>
      <vt:lpstr>To do better, use Matplotlib explicitly</vt:lpstr>
      <vt:lpstr>Choose columns</vt:lpstr>
      <vt:lpstr>Create a new column</vt:lpstr>
      <vt:lpstr>Sort a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Python for Data Science</dc:title>
  <dc:creator>Carter, Nathan</dc:creator>
  <cp:lastModifiedBy>Carter, Nathan</cp:lastModifiedBy>
  <cp:revision>1</cp:revision>
  <dcterms:created xsi:type="dcterms:W3CDTF">2022-10-01T19:12:55Z</dcterms:created>
  <dcterms:modified xsi:type="dcterms:W3CDTF">2022-10-01T21:06:18Z</dcterms:modified>
</cp:coreProperties>
</file>